
<file path=[Content_Types].xml><?xml version="1.0" encoding="utf-8"?>
<Types xmlns="http://schemas.openxmlformats.org/package/2006/content-types"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7" r:id="rId4"/>
    <p:sldId id="278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82" r:id="rId17"/>
    <p:sldId id="281" r:id="rId18"/>
    <p:sldId id="287" r:id="rId19"/>
    <p:sldId id="279" r:id="rId20"/>
    <p:sldId id="283" r:id="rId21"/>
    <p:sldId id="284" r:id="rId22"/>
    <p:sldId id="286" r:id="rId23"/>
    <p:sldId id="285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98CBB-6554-CF78-D8A9-35ADFE67BE55}" v="39" dt="2022-06-10T10:22:47.628"/>
    <p1510:client id="{30FE66E6-9956-A60D-31B4-4872A6A11761}" v="22" dt="2022-06-10T08:26:18.762"/>
    <p1510:client id="{42507CE6-22BA-4EA5-ADFC-940CB05FF0F2}" v="1206" dt="2022-06-10T10:22:08.532"/>
    <p1510:client id="{92FEFD99-7BDC-49B6-8EA9-F851E66E9116}" v="1380" dt="2022-06-10T10:16:50.576"/>
    <p1510:client id="{A9634017-CA73-B7E7-AC86-77710DF80E35}" v="5" dt="2022-06-10T10:10:12.063"/>
    <p1510:client id="{CD456A77-29B4-4403-A4BF-467A386E2F0C}" v="1094" dt="2022-06-10T10:34:14.554"/>
    <p1510:client id="{DF03345E-A88B-3543-FFED-E9983227BEEE}" v="57" dt="2022-06-10T09:09:48.241"/>
    <p1510:client id="{E07F41AB-4472-5EFE-F189-8EDA711B93D7}" v="3" dt="2022-06-10T10:10:41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0T10:18:35.45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2328 5159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0T10:18:45.52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25903 9922 16383 0 0,'3'0'0'0'0,"5"0"0"0"0,1 0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0T10:18:45.52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25982 9922 16383 0 0,'4'0'0'0'0,"4"0"0"0"0,1 3 0 0 0,2 2 0 0 0,3-1 0 0 0,3 0 0 0 0,1-2 0 0 0,2 0 0 0 0,0-1 0 0 0,1-1 0 0 0,0 0 0 0 0,0 0 0 0 0,-1 0 0 0 0,1 0 0 0 0,-1-1 0 0 0,1 1 0 0 0,-4 4 0 0 0,-1 0 0 0 0,0 1 0 0 0,0-2 0 0 0,2 0 0 0 0,1-2 0 0 0,0 0 0 0 0,1-1 0 0 0,1 0 0 0 0,-1 0 0 0 0,1 0 0 0 0,-1 0 0 0 0,1 0 0 0 0,-4 3 0 0 0,-1 2 0 0 0,0-1 0 0 0,1 0 0 0 0,0-2 0 0 0,2 0 0 0 0,1-2 0 0 0,0 1 0 0 0,0-1 0 0 0,1 0 0 0 0,-1-1 0 0 0,1 1 0 0 0,-1 0 0 0 0,1 0 0 0 0,-1 0 0 0 0,0 0 0 0 0,1 0 0 0 0,-1 0 0 0 0,-3 3 0 0 0,-1 2 0 0 0,0-1 0 0 0,1 0 0 0 0,0-2 0 0 0,2 0 0 0 0,1-1 0 0 0,0-1 0 0 0,0 0 0 0 0,1 0 0 0 0,-1 0 0 0 0,1 0 0 0 0,-1-1 0 0 0,1 1 0 0 0,-1 0 0 0 0,0 0 0 0 0,1 0 0 0 0,-1 0 0 0 0,0 0 0 0 0,1 0 0 0 0,-1 0 0 0 0,1 0 0 0 0,-1 0 0 0 0,0 0 0 0 0,1 0 0 0 0,-1 0 0 0 0,0 0 0 0 0,1 0 0 0 0,-1 0 0 0 0,0 0 0 0 0,-3-3 0 0 0,-1-2 0 0 0,-4 1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0T10:18:52.067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30981 9897 16383 0 0,'-3'0'0'0'0,"2"0"0"0"0,4 0 0 0 0,3 4 0 0 0,3 0 0 0 0,3 1 0 0 0,4-2 0 0 0,2 0 0 0 0,2-2 0 0 0,0 0 0 0 0,-2 3 0 0 0,-2 0 0 0 0,1 1 0 0 0,0-2 0 0 0,1-1 0 0 0,1 0 0 0 0,1-2 0 0 0,0 1 0 0 0,0-1 0 0 0,-3 3 0 0 0,-1 1 0 0 0,0 1 0 0 0,1-2 0 0 0,1-1 0 0 0,1 0 0 0 0,1-1 0 0 0,0-1 0 0 0,0 0 0 0 0,1 0 0 0 0,-1 0 0 0 0,1-1 0 0 0,-1 1 0 0 0,1 0 0 0 0,-1 0 0 0 0,0 0 0 0 0,1 0 0 0 0,-1 0 0 0 0,0 0 0 0 0,1 0 0 0 0,-1 0 0 0 0,1 0 0 0 0,-1 0 0 0 0,0 0 0 0 0,1 0 0 0 0,-1 0 0 0 0,0 0 0 0 0,1 0 0 0 0,-1 0 0 0 0,0 0 0 0 0,1 0 0 0 0,-1 0 0 0 0,0 0 0 0 0,1 0 0 0 0,-1 0 0 0 0,0 0 0 0 0,1 0 0 0 0,-1 0 0 0 0,1 0 0 0 0,-1 0 0 0 0,-3-3 0 0 0,-1-2 0 0 0,-1 1 0 0 0,2 0 0 0 0,1 2 0 0 0,1 0 0 0 0,0 1 0 0 0,1 1 0 0 0,1 0 0 0 0,-1 0 0 0 0,1 0 0 0 0,-1 0 0 0 0,1 1 0 0 0,-1-1 0 0 0,1 0 0 0 0,-1 0 0 0 0,1 0 0 0 0,-5 3 0 0 0,0 2 0 0 0,0-1 0 0 0,1 0 0 0 0,1-2 0 0 0,1 0 0 0 0,0-1 0 0 0,1-1 0 0 0,0 0 0 0 0,1 0 0 0 0,-1 0 0 0 0,1-1 0 0 0,0 1 0 0 0,-1 0 0 0 0,0 0 0 0 0,1 0 0 0 0,-1 0 0 0 0,1 0 0 0 0,-5 4 0 0 0,0 0 0 0 0,0 1 0 0 0,1-2 0 0 0,1 0 0 0 0,1-2 0 0 0,0 0 0 0 0,1-1 0 0 0,0 0 0 0 0,1 0 0 0 0,-1 0 0 0 0,1 0 0 0 0,0 0 0 0 0,-1 0 0 0 0,0 0 0 0 0,1-1 0 0 0,-1 1 0 0 0,1 0 0 0 0,-1 0 0 0 0,0 0 0 0 0,1 0 0 0 0,-1 0 0 0 0,0 0 0 0 0,1 0 0 0 0,-1 1 0 0 0,-3-5 0 0 0,-1-1 0 0 0,0 1 0 0 0,0 1 0 0 0,2 0 0 0 0,1 1 0 0 0,1 2 0 0 0,0-1 0 0 0,0 1 0 0 0,0 0 0 0 0,1 1 0 0 0,-1-1 0 0 0,1 0 0 0 0,-1 0 0 0 0,1 0 0 0 0,-1 0 0 0 0,1 0 0 0 0,-4-3 0 0 0,-2-2 0 0 0,1 1 0 0 0,1 0 0 0 0,1 2 0 0 0,-3-3 0 0 0,0-1 0 0 0,1 1 0 0 0,1 2 0 0 0,1 1 0 0 0,1 0 0 0 0,0 2 0 0 0,1-1 0 0 0,1 1 0 0 0,-1 1 0 0 0,1-1 0 0 0,0 0 0 0 0,-1 0 0 0 0,1 0 0 0 0,-1 0 0 0 0,0 0 0 0 0,1 0 0 0 0,-1 0 0 0 0,0 0 0 0 0,1 0 0 0 0,-1 0 0 0 0,0 0 0 0 0,1 0 0 0 0,-1 0 0 0 0,0 0 0 0 0,1 0 0 0 0,-1 0 0 0 0,1 0 0 0 0,-1 0 0 0 0,0 0 0 0 0,1 0 0 0 0,-1 0 0 0 0,0 0 0 0 0,1 0 0 0 0,-1 0 0 0 0,0 0 0 0 0,-3-3 0 0 0,-1-2 0 0 0,0 1 0 0 0,1 0 0 0 0,-3-2 0 0 0,0 0 0 0 0,1 1 0 0 0,2 1 0 0 0,-3-2 0 0 0,1 0 0 0 0,0 1 0 0 0,2-2 0 0 0,1 0 0 0 0,1 1 0 0 0,0 2 0 0 0,-2-2 0 0 0,-1 0 0 0 0,0 1 0 0 0,1 2 0 0 0,2 0 0 0 0,-1 2 0 0 0,2 1 0 0 0,0-1 0 0 0,1 2 0 0 0,-1-1 0 0 0,1 0 0 0 0,-1 0 0 0 0,1 1 0 0 0,-1-1 0 0 0,-3 3 0 0 0,-5 2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6-10T10:18:52.06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36003 9843 16383 0 0,'0'3'0'0'0,"-4"2"0"0"0,0 2 0 0 0,-4 2 0 0 0,0-3 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10.06.2022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kv"/><Relationship Id="rId1" Type="http://schemas.microsoft.com/office/2007/relationships/media" Target="../media/media9.mk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customXml" Target="../ink/ink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EOPSY Lab 5,6,7</a:t>
            </a:r>
            <a:br>
              <a:rPr lang="pl-PL" dirty="0">
                <a:cs typeface="Calibri Light"/>
              </a:rPr>
            </a:br>
            <a:r>
              <a:rPr lang="pl-PL" dirty="0">
                <a:cs typeface="Calibri Light"/>
              </a:rPr>
              <a:t>Project Report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cs typeface="Calibri"/>
              </a:rPr>
              <a:t>Maciej Domański, Krzysztof Rudnicki</a:t>
            </a:r>
            <a:r>
              <a:rPr lang="pl-PL">
                <a:ea typeface="+mn-lt"/>
                <a:cs typeface="+mn-lt"/>
              </a:rPr>
              <a:t>, Gabriel Skowron-Rodriguez</a:t>
            </a:r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A051E4-996E-C946-FD6C-2D750F258BA0}"/>
              </a:ext>
            </a:extLst>
          </p:cNvPr>
          <p:cNvSpPr txBox="1"/>
          <p:nvPr/>
        </p:nvSpPr>
        <p:spPr>
          <a:xfrm>
            <a:off x="4724400" y="32003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39021-EED4-A2A4-4471-4ABE2B3B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Soldier spawning</a:t>
            </a:r>
          </a:p>
        </p:txBody>
      </p:sp>
      <p:pic>
        <p:nvPicPr>
          <p:cNvPr id="4" name="Soldier_Spawning">
            <a:hlinkClick r:id="" action="ppaction://media"/>
            <a:extLst>
              <a:ext uri="{FF2B5EF4-FFF2-40B4-BE49-F238E27FC236}">
                <a16:creationId xmlns:a16="http://schemas.microsoft.com/office/drawing/2014/main" id="{68598037-9262-2321-F419-8C7A7DB133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0717" y="1690803"/>
            <a:ext cx="4650566" cy="4497954"/>
          </a:xfrm>
        </p:spPr>
      </p:pic>
    </p:spTree>
    <p:extLst>
      <p:ext uri="{BB962C8B-B14F-4D97-AF65-F5344CB8AC3E}">
        <p14:creationId xmlns:p14="http://schemas.microsoft.com/office/powerpoint/2010/main" val="40554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9756C-3F3A-3190-2CA7-F4553DBB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Soldier attributes</a:t>
            </a:r>
          </a:p>
        </p:txBody>
      </p:sp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8D1AD82C-0DA4-BB58-30AC-0FAA145759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58" y="1353040"/>
            <a:ext cx="10789768" cy="5289040"/>
          </a:xfrm>
        </p:spPr>
      </p:pic>
    </p:spTree>
    <p:extLst>
      <p:ext uri="{BB962C8B-B14F-4D97-AF65-F5344CB8AC3E}">
        <p14:creationId xmlns:p14="http://schemas.microsoft.com/office/powerpoint/2010/main" val="273929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8BC7-5190-31A4-84F6-129572C7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Soldier Communication</a:t>
            </a:r>
            <a:br>
              <a:rPr lang="en-US">
                <a:cs typeface="Calibri Light" panose="020F0302020204030204"/>
              </a:rPr>
            </a:br>
            <a:endParaRPr lang="en-US">
              <a:cs typeface="Calibri Light" panose="020F0302020204030204"/>
            </a:endParaRPr>
          </a:p>
        </p:txBody>
      </p:sp>
      <p:pic>
        <p:nvPicPr>
          <p:cNvPr id="4" name="soldier_comm_2">
            <a:hlinkClick r:id="" action="ppaction://media"/>
            <a:extLst>
              <a:ext uri="{FF2B5EF4-FFF2-40B4-BE49-F238E27FC236}">
                <a16:creationId xmlns:a16="http://schemas.microsoft.com/office/drawing/2014/main" id="{AC8E5550-228D-6A06-93B4-8C6A251EF1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685" y="3097196"/>
            <a:ext cx="8236630" cy="3508408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F94D514-7E39-A0AC-1626-43E8F74B891A}"/>
              </a:ext>
            </a:extLst>
          </p:cNvPr>
          <p:cNvSpPr txBox="1"/>
          <p:nvPr/>
        </p:nvSpPr>
        <p:spPr>
          <a:xfrm>
            <a:off x="1188098" y="1690688"/>
            <a:ext cx="9815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Soldiers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communicate</a:t>
            </a:r>
            <a:r>
              <a:rPr lang="pl-PL" dirty="0"/>
              <a:t> with </a:t>
            </a:r>
            <a:r>
              <a:rPr lang="pl-PL" dirty="0" err="1"/>
              <a:t>each</a:t>
            </a:r>
            <a:r>
              <a:rPr lang="pl-PL" dirty="0"/>
              <a:t>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through</a:t>
            </a:r>
            <a:r>
              <a:rPr lang="pl-PL" dirty="0"/>
              <a:t> </a:t>
            </a:r>
            <a:r>
              <a:rPr lang="pl-PL" dirty="0" err="1"/>
              <a:t>different</a:t>
            </a:r>
            <a:r>
              <a:rPr lang="pl-PL" dirty="0"/>
              <a:t> </a:t>
            </a:r>
            <a:r>
              <a:rPr lang="pl-PL" dirty="0" err="1"/>
              <a:t>messages</a:t>
            </a:r>
            <a:r>
              <a:rPr lang="pl-PL" dirty="0"/>
              <a:t> </a:t>
            </a:r>
            <a:r>
              <a:rPr lang="pl-PL" dirty="0" err="1"/>
              <a:t>like</a:t>
            </a:r>
            <a:r>
              <a:rPr lang="pl-PL" dirty="0"/>
              <a:t> </a:t>
            </a:r>
            <a:r>
              <a:rPr lang="pl-PL" dirty="0" err="1"/>
              <a:t>e.g</a:t>
            </a:r>
            <a:r>
              <a:rPr lang="pl-PL" dirty="0"/>
              <a:t>.: </a:t>
            </a:r>
            <a:r>
              <a:rPr lang="pl-PL" dirty="0" err="1"/>
              <a:t>if</a:t>
            </a:r>
            <a:r>
              <a:rPr lang="pl-PL" dirty="0"/>
              <a:t> </a:t>
            </a:r>
            <a:r>
              <a:rPr lang="pl-PL" dirty="0" err="1"/>
              <a:t>they</a:t>
            </a:r>
            <a:r>
              <a:rPr lang="pl-PL" dirty="0"/>
              <a:t> </a:t>
            </a:r>
            <a:r>
              <a:rPr lang="pl-PL" dirty="0" err="1"/>
              <a:t>give</a:t>
            </a:r>
            <a:r>
              <a:rPr lang="pl-PL" dirty="0"/>
              <a:t>/</a:t>
            </a:r>
            <a:r>
              <a:rPr lang="pl-PL" dirty="0" err="1"/>
              <a:t>receive</a:t>
            </a:r>
            <a:r>
              <a:rPr lang="pl-PL" dirty="0"/>
              <a:t> </a:t>
            </a:r>
            <a:r>
              <a:rPr lang="pl-PL" dirty="0" err="1"/>
              <a:t>damage</a:t>
            </a:r>
            <a:r>
              <a:rPr lang="pl-PL" dirty="0"/>
              <a:t>; </a:t>
            </a:r>
            <a:r>
              <a:rPr lang="pl-PL" dirty="0" err="1"/>
              <a:t>soldier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added</a:t>
            </a:r>
            <a:r>
              <a:rPr lang="pl-PL" dirty="0"/>
              <a:t> to </a:t>
            </a:r>
            <a:r>
              <a:rPr lang="pl-PL" dirty="0" err="1"/>
              <a:t>squad</a:t>
            </a:r>
            <a:r>
              <a:rPr lang="pl-PL" dirty="0"/>
              <a:t>; </a:t>
            </a:r>
            <a:r>
              <a:rPr lang="pl-PL" dirty="0" err="1"/>
              <a:t>soldier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lost</a:t>
            </a:r>
            <a:r>
              <a:rPr lang="pl-PL" dirty="0"/>
              <a:t> from </a:t>
            </a:r>
            <a:r>
              <a:rPr lang="pl-PL" dirty="0" err="1"/>
              <a:t>squad</a:t>
            </a:r>
            <a:r>
              <a:rPr lang="pl-PL" dirty="0"/>
              <a:t> </a:t>
            </a:r>
            <a:r>
              <a:rPr lang="pl-PL" dirty="0" err="1"/>
              <a:t>due</a:t>
            </a:r>
            <a:r>
              <a:rPr lang="pl-PL" dirty="0"/>
              <a:t> to TTL (Time To </a:t>
            </a:r>
            <a:r>
              <a:rPr lang="pl-PL" dirty="0" err="1"/>
              <a:t>Leave</a:t>
            </a:r>
            <a:r>
              <a:rPr lang="pl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77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E155-EBA9-93E2-5C44-4B992662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Soldier attack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3A1DBA3-EF7C-4F47-1E87-C96A7D983773}"/>
              </a:ext>
            </a:extLst>
          </p:cNvPr>
          <p:cNvSpPr txBox="1"/>
          <p:nvPr/>
        </p:nvSpPr>
        <p:spPr>
          <a:xfrm>
            <a:off x="1602518" y="6137295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err="1"/>
              <a:t>When</a:t>
            </a:r>
            <a:r>
              <a:rPr lang="pl-PL" sz="1800"/>
              <a:t> not performing </a:t>
            </a:r>
            <a:r>
              <a:rPr lang="pl-PL" sz="1800" err="1"/>
              <a:t>any</a:t>
            </a:r>
            <a:r>
              <a:rPr lang="pl-PL" sz="1800"/>
              <a:t> </a:t>
            </a:r>
            <a:r>
              <a:rPr lang="pl-PL" sz="1800" err="1"/>
              <a:t>tasks</a:t>
            </a:r>
            <a:r>
              <a:rPr lang="pl-PL" sz="1800"/>
              <a:t>, </a:t>
            </a:r>
            <a:r>
              <a:rPr lang="pl-PL" sz="1800" err="1"/>
              <a:t>soldiers</a:t>
            </a:r>
            <a:r>
              <a:rPr lang="pl-PL" sz="1800"/>
              <a:t> </a:t>
            </a:r>
            <a:r>
              <a:rPr lang="pl-PL" sz="1800" err="1"/>
              <a:t>attack</a:t>
            </a:r>
            <a:r>
              <a:rPr lang="pl-PL" sz="1800"/>
              <a:t> the </a:t>
            </a:r>
            <a:r>
              <a:rPr lang="pl-PL" sz="1800" err="1"/>
              <a:t>closest</a:t>
            </a:r>
            <a:r>
              <a:rPr lang="pl-PL" sz="1800"/>
              <a:t> enemy </a:t>
            </a:r>
            <a:r>
              <a:rPr lang="pl-PL" sz="1800" err="1"/>
              <a:t>within</a:t>
            </a:r>
            <a:r>
              <a:rPr lang="pl-PL" sz="1800"/>
              <a:t> </a:t>
            </a:r>
            <a:r>
              <a:rPr lang="pl-PL" sz="1800" err="1"/>
              <a:t>range</a:t>
            </a:r>
            <a:r>
              <a:rPr lang="pl-PL" sz="1800"/>
              <a:t> (</a:t>
            </a:r>
            <a:r>
              <a:rPr lang="pl-PL" sz="1800" err="1"/>
              <a:t>here</a:t>
            </a:r>
            <a:r>
              <a:rPr lang="pl-PL" sz="1800"/>
              <a:t> </a:t>
            </a:r>
            <a:r>
              <a:rPr lang="pl-PL" sz="1800" err="1"/>
              <a:t>attack</a:t>
            </a:r>
            <a:r>
              <a:rPr lang="pl-PL" sz="1800"/>
              <a:t> </a:t>
            </a:r>
            <a:r>
              <a:rPr lang="pl-PL" sz="1800" err="1"/>
              <a:t>range</a:t>
            </a:r>
            <a:r>
              <a:rPr lang="pl-PL" sz="1800"/>
              <a:t> == 3)</a:t>
            </a:r>
            <a:endParaRPr lang="pl-PL"/>
          </a:p>
        </p:txBody>
      </p:sp>
      <p:pic>
        <p:nvPicPr>
          <p:cNvPr id="5" name="KzBYFPNgGj_Trim">
            <a:hlinkClick r:id="" action="ppaction://media"/>
            <a:extLst>
              <a:ext uri="{FF2B5EF4-FFF2-40B4-BE49-F238E27FC236}">
                <a16:creationId xmlns:a16="http://schemas.microsoft.com/office/drawing/2014/main" id="{035CCD5A-810E-E574-376B-C6FDCDE998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2975" y="1825625"/>
            <a:ext cx="7764463" cy="4351338"/>
          </a:xfrm>
        </p:spPr>
      </p:pic>
    </p:spTree>
    <p:extLst>
      <p:ext uri="{BB962C8B-B14F-4D97-AF65-F5344CB8AC3E}">
        <p14:creationId xmlns:p14="http://schemas.microsoft.com/office/powerpoint/2010/main" val="33660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27C16B-BE59-7087-2598-5DBA13A3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Player orders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8519DA9-EF34-7274-8272-D05E07BCE21A}"/>
              </a:ext>
            </a:extLst>
          </p:cNvPr>
          <p:cNvSpPr txBox="1"/>
          <p:nvPr/>
        </p:nvSpPr>
        <p:spPr>
          <a:xfrm>
            <a:off x="643469" y="1782981"/>
            <a:ext cx="4008384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Player orders movement to the whole squad, the squad passes them down onto individual soldiers who execute them on their own</a:t>
            </a:r>
          </a:p>
        </p:txBody>
      </p:sp>
      <p:grpSp>
        <p:nvGrpSpPr>
          <p:cNvPr id="45" name="Group 12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46" name="Isosceles Triangle 13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14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rders">
            <a:hlinkClick r:id="" action="ppaction://media"/>
            <a:extLst>
              <a:ext uri="{FF2B5EF4-FFF2-40B4-BE49-F238E27FC236}">
                <a16:creationId xmlns:a16="http://schemas.microsoft.com/office/drawing/2014/main" id="{18D01C42-E9C5-E249-278D-C682E992D0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5320" y="2236477"/>
            <a:ext cx="6253212" cy="3454899"/>
          </a:xfrm>
          <a:prstGeom prst="rect">
            <a:avLst/>
          </a:prstGeom>
        </p:spPr>
      </p:pic>
      <p:grpSp>
        <p:nvGrpSpPr>
          <p:cNvPr id="48" name="Group 16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81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9742C-05FD-45C2-4F04-D1DD896F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Enemy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F8153F-2530-751E-EC37-11D84CDC8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7918" y="2686587"/>
            <a:ext cx="3136869" cy="3045052"/>
          </a:xfrm>
        </p:spPr>
      </p:pic>
      <p:pic>
        <p:nvPicPr>
          <p:cNvPr id="5" name="2022-06-10_11-25-07">
            <a:hlinkClick r:id="" action="ppaction://media"/>
            <a:extLst>
              <a:ext uri="{FF2B5EF4-FFF2-40B4-BE49-F238E27FC236}">
                <a16:creationId xmlns:a16="http://schemas.microsoft.com/office/drawing/2014/main" id="{FC6762DD-FDE0-B90C-DFD9-CDB48FD15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2073" y="1924586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78FC-318A-D570-B70A-B0C1F57B3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Various Managers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4046E1-9B35-3BE8-9251-86193EEA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30" y="1494030"/>
            <a:ext cx="3683330" cy="920900"/>
          </a:xfrm>
          <a:prstGeom prst="rect">
            <a:avLst/>
          </a:prstGeom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D40426F9-9B17-BC03-B764-198D28E06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504" y="1475315"/>
            <a:ext cx="3970316" cy="5243343"/>
          </a:xfrm>
          <a:prstGeom prst="rect">
            <a:avLst/>
          </a:prstGeo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7D30A0-2A39-D5F4-809C-1884BE37E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32" y="4796389"/>
            <a:ext cx="4851069" cy="2015352"/>
          </a:xfrm>
          <a:prstGeom prst="rect">
            <a:avLst/>
          </a:prstGeom>
        </p:spPr>
      </p:pic>
      <p:pic>
        <p:nvPicPr>
          <p:cNvPr id="7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E85D48-E3ED-2D1E-A5D9-D6D740535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30" y="2642964"/>
            <a:ext cx="3119251" cy="18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5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207845-8AB2-33B3-D20C-952A159B5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Tick System</a:t>
            </a:r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648C7-7F1C-6108-9672-047BE47FA0F8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Soldiers perform a single action (movement, attack) per tick.</a:t>
            </a:r>
            <a:br>
              <a:rPr lang="en-US" sz="2200"/>
            </a:br>
            <a:r>
              <a:rPr lang="en-US" sz="2200"/>
              <a:t>Player commands can be scheduled at any time, soldiers adjust to orders when ticked.</a:t>
            </a:r>
          </a:p>
        </p:txBody>
      </p:sp>
      <p:pic>
        <p:nvPicPr>
          <p:cNvPr id="10" name="real tick ssytem">
            <a:hlinkClick r:id="" action="ppaction://media"/>
            <a:extLst>
              <a:ext uri="{FF2B5EF4-FFF2-40B4-BE49-F238E27FC236}">
                <a16:creationId xmlns:a16="http://schemas.microsoft.com/office/drawing/2014/main" id="{CD68A5E1-1B47-BD64-31FD-800204BFF4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9461" y="1499056"/>
            <a:ext cx="7791450" cy="4351338"/>
          </a:xfrm>
        </p:spPr>
      </p:pic>
    </p:spTree>
    <p:extLst>
      <p:ext uri="{BB962C8B-B14F-4D97-AF65-F5344CB8AC3E}">
        <p14:creationId xmlns:p14="http://schemas.microsoft.com/office/powerpoint/2010/main" val="19661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F76E-C555-4E62-6652-2AD3F62A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Player Interrupt</a:t>
            </a:r>
          </a:p>
        </p:txBody>
      </p:sp>
      <p:pic>
        <p:nvPicPr>
          <p:cNvPr id="4" name="Player_Interrupt">
            <a:hlinkClick r:id="" action="ppaction://media"/>
            <a:extLst>
              <a:ext uri="{FF2B5EF4-FFF2-40B4-BE49-F238E27FC236}">
                <a16:creationId xmlns:a16="http://schemas.microsoft.com/office/drawing/2014/main" id="{ED344B10-13D5-A954-CB99-594AD35C1F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412" y="2141537"/>
            <a:ext cx="7115175" cy="4351338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2BD907F-E84E-B0BB-89C7-5BE686F3EE18}"/>
              </a:ext>
            </a:extLst>
          </p:cNvPr>
          <p:cNvSpPr txBox="1"/>
          <p:nvPr/>
        </p:nvSpPr>
        <p:spPr>
          <a:xfrm>
            <a:off x="474556" y="1546780"/>
            <a:ext cx="1124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Player </a:t>
            </a:r>
            <a:r>
              <a:rPr lang="pl-PL" dirty="0" err="1"/>
              <a:t>interrupts</a:t>
            </a:r>
            <a:r>
              <a:rPr lang="pl-PL" dirty="0"/>
              <a:t> </a:t>
            </a:r>
            <a:r>
              <a:rPr lang="pl-PL" dirty="0" err="1"/>
              <a:t>have</a:t>
            </a:r>
            <a:r>
              <a:rPr lang="pl-PL" dirty="0"/>
              <a:t> the </a:t>
            </a:r>
            <a:r>
              <a:rPr lang="pl-PL" dirty="0" err="1"/>
              <a:t>highest</a:t>
            </a:r>
            <a:r>
              <a:rPr lang="pl-PL" dirty="0"/>
              <a:t> </a:t>
            </a:r>
            <a:r>
              <a:rPr lang="pl-PL" dirty="0" err="1"/>
              <a:t>priority</a:t>
            </a:r>
            <a:r>
              <a:rPr lang="pl-PL" dirty="0"/>
              <a:t>, </a:t>
            </a:r>
            <a:r>
              <a:rPr lang="pl-PL" dirty="0" err="1"/>
              <a:t>so</a:t>
            </a:r>
            <a:r>
              <a:rPr lang="pl-PL" dirty="0"/>
              <a:t> </a:t>
            </a:r>
            <a:r>
              <a:rPr lang="pl-PL" dirty="0" err="1"/>
              <a:t>when</a:t>
            </a:r>
            <a:r>
              <a:rPr lang="pl-PL" dirty="0"/>
              <a:t> </a:t>
            </a:r>
            <a:r>
              <a:rPr lang="pl-PL" dirty="0" err="1"/>
              <a:t>constantly</a:t>
            </a:r>
            <a:r>
              <a:rPr lang="pl-PL" dirty="0"/>
              <a:t> </a:t>
            </a:r>
            <a:r>
              <a:rPr lang="pl-PL" dirty="0" err="1"/>
              <a:t>clicking</a:t>
            </a:r>
            <a:r>
              <a:rPr lang="pl-PL" dirty="0"/>
              <a:t> (</a:t>
            </a:r>
            <a:r>
              <a:rPr lang="pl-PL" dirty="0" err="1"/>
              <a:t>interrupting</a:t>
            </a:r>
            <a:r>
              <a:rPr lang="pl-PL" dirty="0"/>
              <a:t>) we </a:t>
            </a:r>
            <a:r>
              <a:rPr lang="pl-PL" dirty="0" err="1"/>
              <a:t>prevent</a:t>
            </a:r>
            <a:r>
              <a:rPr lang="pl-PL" dirty="0"/>
              <a:t> </a:t>
            </a:r>
            <a:r>
              <a:rPr lang="pl-PL" dirty="0" err="1"/>
              <a:t>soldiers</a:t>
            </a:r>
            <a:r>
              <a:rPr lang="pl-PL" dirty="0"/>
              <a:t> from </a:t>
            </a:r>
            <a:r>
              <a:rPr lang="pl-PL" dirty="0" err="1"/>
              <a:t>attacking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287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ement">
            <a:hlinkClick r:id="" action="ppaction://media"/>
            <a:extLst>
              <a:ext uri="{FF2B5EF4-FFF2-40B4-BE49-F238E27FC236}">
                <a16:creationId xmlns:a16="http://schemas.microsoft.com/office/drawing/2014/main" id="{2E255C10-80D6-AFAD-7760-AB19732AD6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8600" y="1435100"/>
            <a:ext cx="7186613" cy="3983038"/>
          </a:xfrm>
        </p:spPr>
      </p:pic>
      <p:sp>
        <p:nvSpPr>
          <p:cNvPr id="29" name="pole tekstowe 7">
            <a:extLst>
              <a:ext uri="{FF2B5EF4-FFF2-40B4-BE49-F238E27FC236}">
                <a16:creationId xmlns:a16="http://schemas.microsoft.com/office/drawing/2014/main" id="{6B3E80D3-568D-BB94-261E-8ED8A0A8C82E}"/>
              </a:ext>
            </a:extLst>
          </p:cNvPr>
          <p:cNvSpPr txBox="1"/>
          <p:nvPr/>
        </p:nvSpPr>
        <p:spPr>
          <a:xfrm>
            <a:off x="4038600" y="4621213"/>
            <a:ext cx="7186613" cy="79533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pl-PL" sz="1300" err="1">
                <a:solidFill>
                  <a:srgbClr val="FFFFFF"/>
                </a:solidFill>
              </a:rPr>
              <a:t>When</a:t>
            </a:r>
            <a:r>
              <a:rPr lang="pl-PL" sz="1300">
                <a:solidFill>
                  <a:srgbClr val="FFFFFF"/>
                </a:solidFill>
              </a:rPr>
              <a:t> not in target </a:t>
            </a:r>
            <a:r>
              <a:rPr lang="pl-PL" sz="1300" err="1">
                <a:solidFill>
                  <a:srgbClr val="FFFFFF"/>
                </a:solidFill>
              </a:rPr>
              <a:t>position</a:t>
            </a:r>
            <a:r>
              <a:rPr lang="pl-PL" sz="1300">
                <a:solidFill>
                  <a:srgbClr val="FFFFFF"/>
                </a:solidFill>
              </a:rPr>
              <a:t>, </a:t>
            </a:r>
            <a:r>
              <a:rPr lang="pl-PL" sz="1300" err="1">
                <a:solidFill>
                  <a:srgbClr val="FFFFFF"/>
                </a:solidFill>
              </a:rPr>
              <a:t>soldiers</a:t>
            </a:r>
            <a:r>
              <a:rPr lang="pl-PL" sz="1300">
                <a:solidFill>
                  <a:srgbClr val="FFFFFF"/>
                </a:solidFill>
              </a:rPr>
              <a:t> </a:t>
            </a:r>
            <a:r>
              <a:rPr lang="pl-PL" sz="1300" err="1">
                <a:solidFill>
                  <a:srgbClr val="FFFFFF"/>
                </a:solidFill>
              </a:rPr>
              <a:t>move</a:t>
            </a:r>
            <a:r>
              <a:rPr lang="pl-PL" sz="1300">
                <a:solidFill>
                  <a:srgbClr val="FFFFFF"/>
                </a:solidFill>
              </a:rPr>
              <a:t> </a:t>
            </a:r>
            <a:r>
              <a:rPr lang="pl-PL" sz="1300" err="1">
                <a:solidFill>
                  <a:srgbClr val="FFFFFF"/>
                </a:solidFill>
              </a:rPr>
              <a:t>towards</a:t>
            </a:r>
            <a:r>
              <a:rPr lang="pl-PL" sz="1300">
                <a:solidFill>
                  <a:srgbClr val="FFFFFF"/>
                </a:solidFill>
              </a:rPr>
              <a:t> </a:t>
            </a:r>
            <a:r>
              <a:rPr lang="pl-PL" sz="1300" err="1">
                <a:solidFill>
                  <a:srgbClr val="FFFFFF"/>
                </a:solidFill>
              </a:rPr>
              <a:t>their</a:t>
            </a:r>
            <a:r>
              <a:rPr lang="pl-PL" sz="1300">
                <a:solidFill>
                  <a:srgbClr val="FFFFFF"/>
                </a:solidFill>
              </a:rPr>
              <a:t> </a:t>
            </a:r>
            <a:r>
              <a:rPr lang="pl-PL" sz="1300" err="1">
                <a:solidFill>
                  <a:srgbClr val="FFFFFF"/>
                </a:solidFill>
              </a:rPr>
              <a:t>destination</a:t>
            </a:r>
            <a:r>
              <a:rPr lang="pl-PL" sz="13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46185-383F-7AE0-D601-BF1E9478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237441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D54EA-E99A-EF1C-75AA-246A2E68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Minimum Viable Product functionality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BD829-B124-813C-D266-A50DE36A1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cs typeface="Calibri"/>
              </a:rPr>
              <a:t>Enemy base and ability to destroy it (</a:t>
            </a:r>
            <a:r>
              <a:rPr lang="pl-PL" dirty="0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Map tiles and soldiers occupying them (DONE)</a:t>
            </a:r>
          </a:p>
          <a:p>
            <a:r>
              <a:rPr lang="en-US" dirty="0">
                <a:cs typeface="Calibri"/>
              </a:rPr>
              <a:t>Exactly one type, squad and one formation of soldier (</a:t>
            </a:r>
            <a:r>
              <a:rPr lang="pl-PL" dirty="0">
                <a:cs typeface="Calibri"/>
              </a:rPr>
              <a:t>DONE</a:t>
            </a:r>
            <a:r>
              <a:rPr lang="en-US" dirty="0">
                <a:cs typeface="Calibri"/>
              </a:rPr>
              <a:t>)  </a:t>
            </a:r>
          </a:p>
          <a:p>
            <a:r>
              <a:rPr lang="en-US" dirty="0">
                <a:cs typeface="Calibri"/>
              </a:rPr>
              <a:t>Soldier spawning (</a:t>
            </a:r>
            <a:r>
              <a:rPr lang="pl-PL" dirty="0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Soldier attributes (DONE)</a:t>
            </a:r>
          </a:p>
          <a:p>
            <a:r>
              <a:rPr lang="en-US" dirty="0">
                <a:cs typeface="Calibri"/>
              </a:rPr>
              <a:t>Soldiers communication (</a:t>
            </a:r>
            <a:r>
              <a:rPr lang="pl-PL" dirty="0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Soldier Attack (DONE)</a:t>
            </a:r>
            <a:endParaRPr lang="en-US"/>
          </a:p>
          <a:p>
            <a:r>
              <a:rPr lang="en-US" dirty="0">
                <a:cs typeface="Calibri"/>
              </a:rPr>
              <a:t>Player orders (</a:t>
            </a:r>
            <a:r>
              <a:rPr lang="pl-PL" dirty="0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Enemy (DONE)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69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58B6-BF95-3305-FE61-6116BDE8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Ally/enemy text above soldiers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9BDDDB39-834F-EB02-07A4-EB09E3A93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479" y="1693656"/>
            <a:ext cx="2381250" cy="3629025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4B026BFD-369C-B79D-43C0-B8A9EAB8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085" y="1688275"/>
            <a:ext cx="2101751" cy="36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35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9EAB-1EDC-7E79-37F4-98DC5D5E5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Tile sprites</a:t>
            </a:r>
          </a:p>
        </p:txBody>
      </p:sp>
      <p:pic>
        <p:nvPicPr>
          <p:cNvPr id="5" name="Symbol zastępczy zawartości 4" descr="Obraz zawierający kwadrat&#10;&#10;Opis wygenerowany automatycznie">
            <a:extLst>
              <a:ext uri="{FF2B5EF4-FFF2-40B4-BE49-F238E27FC236}">
                <a16:creationId xmlns:a16="http://schemas.microsoft.com/office/drawing/2014/main" id="{D534D9C3-8F26-A807-9F69-88424B5A3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09" y="2874321"/>
            <a:ext cx="3048582" cy="3048582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87AD25F-A27E-87C5-F19E-1709B7E3AAAC}"/>
              </a:ext>
            </a:extLst>
          </p:cNvPr>
          <p:cNvSpPr txBox="1"/>
          <p:nvPr/>
        </p:nvSpPr>
        <p:spPr>
          <a:xfrm>
            <a:off x="1342053" y="2090057"/>
            <a:ext cx="9507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We </a:t>
            </a:r>
            <a:r>
              <a:rPr lang="pl-PL" dirty="0" err="1"/>
              <a:t>use</a:t>
            </a:r>
            <a:r>
              <a:rPr lang="pl-PL" dirty="0"/>
              <a:t> a </a:t>
            </a:r>
            <a:r>
              <a:rPr lang="pl-PL" dirty="0" err="1"/>
              <a:t>simple</a:t>
            </a:r>
            <a:r>
              <a:rPr lang="pl-PL" dirty="0"/>
              <a:t> image to </a:t>
            </a:r>
            <a:r>
              <a:rPr lang="pl-PL" dirty="0" err="1"/>
              <a:t>differentiate</a:t>
            </a:r>
            <a:r>
              <a:rPr lang="pl-PL" dirty="0"/>
              <a:t> </a:t>
            </a:r>
            <a:r>
              <a:rPr lang="pl-PL" dirty="0" err="1"/>
              <a:t>between</a:t>
            </a:r>
            <a:r>
              <a:rPr lang="pl-PL" dirty="0"/>
              <a:t> the </a:t>
            </a:r>
            <a:r>
              <a:rPr lang="pl-PL" dirty="0" err="1"/>
              <a:t>individual</a:t>
            </a:r>
            <a:r>
              <a:rPr lang="pl-PL" dirty="0"/>
              <a:t> </a:t>
            </a:r>
            <a:r>
              <a:rPr lang="pl-PL" dirty="0" err="1"/>
              <a:t>tiles</a:t>
            </a:r>
            <a:r>
              <a:rPr lang="pl-PL" dirty="0"/>
              <a:t>, </a:t>
            </a:r>
            <a:r>
              <a:rPr lang="pl-PL" dirty="0" err="1"/>
              <a:t>presented</a:t>
            </a:r>
            <a:r>
              <a:rPr lang="pl-PL" dirty="0"/>
              <a:t> </a:t>
            </a:r>
            <a:r>
              <a:rPr lang="pl-PL" dirty="0" err="1"/>
              <a:t>below</a:t>
            </a:r>
            <a:r>
              <a:rPr lang="pl-PL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6494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72A6B0-282B-2B03-A076-63A3C6336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/>
              <a:t>Different</a:t>
            </a:r>
            <a:r>
              <a:rPr lang="pl-PL" dirty="0"/>
              <a:t> Map </a:t>
            </a:r>
            <a:r>
              <a:rPr lang="pl-PL" dirty="0" err="1"/>
              <a:t>Sizes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9ABBF61-208A-21A5-1EEF-DC0DE5BBE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974" y="3274450"/>
            <a:ext cx="5142405" cy="308804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BB37879-2A51-408E-DCBB-919AEC09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59" y="3274450"/>
            <a:ext cx="5292106" cy="308804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B30EE99-1DE5-BC1F-C91B-A79C458D27C4}"/>
              </a:ext>
            </a:extLst>
          </p:cNvPr>
          <p:cNvSpPr txBox="1"/>
          <p:nvPr/>
        </p:nvSpPr>
        <p:spPr>
          <a:xfrm>
            <a:off x="2850977" y="1924132"/>
            <a:ext cx="649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 err="1"/>
              <a:t>Different</a:t>
            </a:r>
            <a:r>
              <a:rPr lang="pl-PL" dirty="0"/>
              <a:t> map </a:t>
            </a:r>
            <a:r>
              <a:rPr lang="pl-PL" dirty="0" err="1"/>
              <a:t>sizes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set to </a:t>
            </a:r>
            <a:r>
              <a:rPr lang="pl-PL" dirty="0" err="1"/>
              <a:t>change</a:t>
            </a:r>
            <a:r>
              <a:rPr lang="pl-PL" dirty="0"/>
              <a:t> the </a:t>
            </a:r>
            <a:r>
              <a:rPr lang="pl-PL" dirty="0" err="1"/>
              <a:t>scale</a:t>
            </a:r>
            <a:r>
              <a:rPr lang="pl-PL" dirty="0"/>
              <a:t> of the </a:t>
            </a:r>
            <a:r>
              <a:rPr lang="pl-PL" dirty="0" err="1"/>
              <a:t>simulation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87864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1F83-6C56-6FCD-5078-59E16490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Entity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BD0A1-BE15-941D-BE2E-BDFA34413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Used as a parent of Soldier and Base class, contains functionality for health losing, getting tile cords, setting team. In </a:t>
            </a:r>
            <a:r>
              <a:rPr lang="en-US" err="1">
                <a:cs typeface="Calibri"/>
              </a:rPr>
              <a:t>Entity.cs</a:t>
            </a:r>
            <a:endParaRPr lang="en-US" err="1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6FEA9BC0-2E5D-3048-3EE6-8141DF904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96" y="2697195"/>
            <a:ext cx="6068290" cy="39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5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B5442-BA78-004C-667C-5D15824D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Functionality that was needed to fulfill MVP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F773A-C81A-2966-2AFB-7172BBA9F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Movement (</a:t>
            </a:r>
            <a:r>
              <a:rPr lang="pl-PL">
                <a:cs typeface="Calibri"/>
              </a:rPr>
              <a:t>DONE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Player Interaction (DONE)</a:t>
            </a:r>
          </a:p>
          <a:p>
            <a:r>
              <a:rPr lang="en-US">
                <a:cs typeface="Calibri"/>
              </a:rPr>
              <a:t>Tick System (</a:t>
            </a:r>
            <a:r>
              <a:rPr lang="pl-PL">
                <a:cs typeface="Calibri"/>
              </a:rPr>
              <a:t>DONE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Various managers in Unity (DONE)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06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7804-8CED-69C0-4A48-29D91857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Pure Additional Functionality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9843F-D7B3-E996-B7C4-7997C9F55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Ally/Enemy text above soldiers (Better Visibility) (</a:t>
            </a:r>
            <a:r>
              <a:rPr lang="en-US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</a:p>
          <a:p>
            <a:r>
              <a:rPr lang="en-US" dirty="0">
                <a:cs typeface="Calibri"/>
              </a:rPr>
              <a:t>Tile Sprites (Better Visibility) (</a:t>
            </a:r>
            <a:r>
              <a:rPr lang="pl-PL" dirty="0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  <a:endParaRPr lang="pl-PL" dirty="0">
              <a:cs typeface="Calibri"/>
            </a:endParaRPr>
          </a:p>
          <a:p>
            <a:r>
              <a:rPr lang="pl-PL" dirty="0" err="1">
                <a:cs typeface="Calibri"/>
              </a:rPr>
              <a:t>Different</a:t>
            </a:r>
            <a:r>
              <a:rPr lang="pl-PL" dirty="0">
                <a:cs typeface="Calibri"/>
              </a:rPr>
              <a:t> Map </a:t>
            </a:r>
            <a:r>
              <a:rPr lang="pl-PL" dirty="0" err="1">
                <a:cs typeface="Calibri"/>
              </a:rPr>
              <a:t>Sizes</a:t>
            </a:r>
            <a:r>
              <a:rPr lang="pl-PL" dirty="0">
                <a:cs typeface="Calibri"/>
              </a:rPr>
              <a:t> (DONE)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Entity class (Code quality) (</a:t>
            </a:r>
            <a:r>
              <a:rPr lang="en-US">
                <a:cs typeface="Calibri"/>
              </a:rPr>
              <a:t>DONE</a:t>
            </a:r>
            <a:r>
              <a:rPr lang="en-US" dirty="0">
                <a:cs typeface="Calibri"/>
              </a:rPr>
              <a:t>)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90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8CF9A-0538-1720-4786-B7EFFAAA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ea typeface="+mj-lt"/>
                <a:cs typeface="+mj-lt"/>
              </a:rPr>
              <a:t>Enemy base and ability to destroy it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C0F57-D2B6-1547-1120-1AE30644E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124" y="1816295"/>
            <a:ext cx="10759751" cy="55571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/>
              </a:rPr>
              <a:t>Base is defined in </a:t>
            </a:r>
            <a:r>
              <a:rPr lang="en-US" dirty="0" err="1">
                <a:cs typeface="Calibri" panose="020F0502020204030204"/>
              </a:rPr>
              <a:t>Base.cs</a:t>
            </a:r>
            <a:r>
              <a:rPr lang="en-US" dirty="0">
                <a:cs typeface="Calibri" panose="020F0502020204030204"/>
              </a:rPr>
              <a:t> and is exactly the same as </a:t>
            </a:r>
            <a:r>
              <a:rPr lang="en-US" dirty="0" err="1">
                <a:cs typeface="Calibri" panose="020F0502020204030204"/>
              </a:rPr>
              <a:t>Entity.cs</a:t>
            </a:r>
            <a:r>
              <a:rPr lang="pl-PL" dirty="0">
                <a:cs typeface="Calibri" panose="020F0502020204030204"/>
              </a:rPr>
              <a:t>, </a:t>
            </a:r>
            <a:r>
              <a:rPr lang="pl-PL" dirty="0" err="1">
                <a:cs typeface="Calibri" panose="020F0502020204030204"/>
              </a:rPr>
              <a:t>base</a:t>
            </a:r>
            <a:r>
              <a:rPr lang="pl-PL" dirty="0">
                <a:cs typeface="Calibri" panose="020F0502020204030204"/>
              </a:rPr>
              <a:t> </a:t>
            </a:r>
            <a:r>
              <a:rPr lang="pl-PL" dirty="0" err="1">
                <a:cs typeface="Calibri" panose="020F0502020204030204"/>
              </a:rPr>
              <a:t>can</a:t>
            </a:r>
            <a:r>
              <a:rPr lang="pl-PL" dirty="0">
                <a:cs typeface="Calibri" panose="020F0502020204030204"/>
              </a:rPr>
              <a:t> be </a:t>
            </a:r>
            <a:r>
              <a:rPr lang="pl-PL" dirty="0" err="1">
                <a:cs typeface="Calibri" panose="020F0502020204030204"/>
              </a:rPr>
              <a:t>destroyed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5" name="YGqCsn3Bv4">
            <a:hlinkClick r:id="" action="ppaction://media"/>
            <a:extLst>
              <a:ext uri="{FF2B5EF4-FFF2-40B4-BE49-F238E27FC236}">
                <a16:creationId xmlns:a16="http://schemas.microsoft.com/office/drawing/2014/main" id="{DBE5AEA0-E88F-1FD3-05AE-889E4D40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7675" y="3429000"/>
            <a:ext cx="36766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D4FD-70AF-973A-D57C-28DF92ADB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Map tiles and soldiers occupying them</a:t>
            </a:r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417B64-53C5-7D14-0A5C-DD18B7B37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595" y="1627720"/>
            <a:ext cx="4900550" cy="4107261"/>
          </a:xfrm>
          <a:prstGeom prst="rect">
            <a:avLst/>
          </a:prstGeom>
        </p:spPr>
      </p:pic>
      <p:pic>
        <p:nvPicPr>
          <p:cNvPr id="8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078E6AB-9F89-5C87-9F98-288A546B6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608" y="1626425"/>
            <a:ext cx="3683329" cy="23285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04C329-B627-80B4-F7F5-A1FA3C413167}"/>
                  </a:ext>
                </a:extLst>
              </p14:cNvPr>
              <p14:cNvContentPartPr/>
              <p14:nvPr/>
            </p14:nvContentPartPr>
            <p14:xfrm>
              <a:off x="652096" y="2058865"/>
              <a:ext cx="9524" cy="9524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04C329-B627-80B4-F7F5-A1FA3C4131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5896" y="1582665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6124299-6F5E-1FBC-AD19-EB403CFB7F23}"/>
                  </a:ext>
                </a:extLst>
              </p14:cNvPr>
              <p14:cNvContentPartPr/>
              <p14:nvPr/>
            </p14:nvContentPartPr>
            <p14:xfrm>
              <a:off x="7180385" y="3377712"/>
              <a:ext cx="9524" cy="9524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6124299-6F5E-1FBC-AD19-EB403CFB7F2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7709" y="2901512"/>
                <a:ext cx="54423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E07574-49FC-5BBA-A0C6-36637B0059CE}"/>
                  </a:ext>
                </a:extLst>
              </p14:cNvPr>
              <p14:cNvContentPartPr/>
              <p14:nvPr/>
            </p14:nvContentPartPr>
            <p14:xfrm>
              <a:off x="7202365" y="3377712"/>
              <a:ext cx="533399" cy="28574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E07574-49FC-5BBA-A0C6-36637B0059C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84490" y="3360499"/>
                <a:ext cx="568792" cy="626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05F58CD-56E4-0122-137E-1D0721533DB9}"/>
                  </a:ext>
                </a:extLst>
              </p14:cNvPr>
              <p14:cNvContentPartPr/>
              <p14:nvPr/>
            </p14:nvContentPartPr>
            <p14:xfrm>
              <a:off x="8585497" y="3347969"/>
              <a:ext cx="1400174" cy="57149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05F58CD-56E4-0122-137E-1D0721533D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67463" y="3330755"/>
                <a:ext cx="1435882" cy="91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5576B37-9946-67D3-7FFE-2921ABE3FE56}"/>
                  </a:ext>
                </a:extLst>
              </p14:cNvPr>
              <p14:cNvContentPartPr/>
              <p14:nvPr/>
            </p14:nvContentPartPr>
            <p14:xfrm>
              <a:off x="9970611" y="3355731"/>
              <a:ext cx="9524" cy="9524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5576B37-9946-67D3-7FFE-2921ABE3FE5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51563" y="3340370"/>
                <a:ext cx="47239" cy="3993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7592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FCC5-1DFE-DC8B-5F46-7C473B568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One type of soldier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9FD01-8E68-008F-46DD-07E22EBBD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303" y="2310534"/>
            <a:ext cx="519149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buNone/>
            </a:pPr>
            <a:r>
              <a:rPr lang="en-US">
                <a:cs typeface="Calibri" panose="020F0502020204030204"/>
              </a:rPr>
              <a:t>There is exactly one type of soldier defined in </a:t>
            </a:r>
            <a:r>
              <a:rPr lang="en-US" err="1">
                <a:cs typeface="Calibri" panose="020F0502020204030204"/>
              </a:rPr>
              <a:t>soldier.cs</a:t>
            </a:r>
            <a:endParaRPr lang="en-US"/>
          </a:p>
          <a:p>
            <a:pPr marL="0" indent="0" algn="r">
              <a:buNone/>
            </a:pPr>
            <a:endParaRPr lang="en-US">
              <a:cs typeface="Calibri" panose="020F0502020204030204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40F8893-0A5B-00B6-D3FE-5046D93EE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231" y="2306247"/>
            <a:ext cx="5246914" cy="427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32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AF11-4C44-E805-6781-77059C69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One squad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E6CDA-FD45-EE9F-BD00-7DE874C28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2" y="1825625"/>
            <a:ext cx="33123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There is exactly one squad</a:t>
            </a:r>
            <a:r>
              <a:rPr lang="pl-PL" dirty="0">
                <a:cs typeface="Calibri"/>
              </a:rPr>
              <a:t> per Team</a:t>
            </a:r>
            <a:r>
              <a:rPr lang="en-US" dirty="0">
                <a:cs typeface="Calibri"/>
              </a:rPr>
              <a:t>, its functionality is defined in </a:t>
            </a:r>
            <a:r>
              <a:rPr lang="en-US" dirty="0" err="1">
                <a:cs typeface="Calibri"/>
              </a:rPr>
              <a:t>Squad.cs</a:t>
            </a:r>
            <a:endParaRPr lang="en-US" dirty="0">
              <a:cs typeface="Calibri"/>
            </a:endParaRPr>
          </a:p>
        </p:txBody>
      </p:sp>
      <p:pic>
        <p:nvPicPr>
          <p:cNvPr id="4" name="Player_squad">
            <a:hlinkClick r:id="" action="ppaction://media"/>
            <a:extLst>
              <a:ext uri="{FF2B5EF4-FFF2-40B4-BE49-F238E27FC236}">
                <a16:creationId xmlns:a16="http://schemas.microsoft.com/office/drawing/2014/main" id="{538DEEC6-EF9F-076F-24B7-4C95DE02DE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8150" y="1334294"/>
            <a:ext cx="3695700" cy="5334000"/>
          </a:xfrm>
          <a:prstGeom prst="rect">
            <a:avLst/>
          </a:prstGeom>
        </p:spPr>
      </p:pic>
      <p:pic>
        <p:nvPicPr>
          <p:cNvPr id="5" name="Enemy_Squad">
            <a:hlinkClick r:id="" action="ppaction://media"/>
            <a:extLst>
              <a:ext uri="{FF2B5EF4-FFF2-40B4-BE49-F238E27FC236}">
                <a16:creationId xmlns:a16="http://schemas.microsoft.com/office/drawing/2014/main" id="{8978AE43-EAD8-C03E-D09C-57715737B5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62646" y="686594"/>
            <a:ext cx="367665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6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F8B8-41AD-5E78-AEB7-B13CBB7E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 panose="020F0302020204030204"/>
              </a:rPr>
              <a:t>One soldier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832ED-53F6-F181-92F5-FB229CF0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There is exactly one formation defined in </a:t>
            </a:r>
            <a:r>
              <a:rPr lang="en-US" err="1">
                <a:cs typeface="Calibri"/>
              </a:rPr>
              <a:t>Formation.cs</a:t>
            </a:r>
            <a:r>
              <a:rPr lang="en-US">
                <a:cs typeface="Calibri"/>
              </a:rPr>
              <a:t> (we went for line formation)</a:t>
            </a:r>
          </a:p>
        </p:txBody>
      </p:sp>
      <p:pic>
        <p:nvPicPr>
          <p:cNvPr id="4" name="Line_formation">
            <a:hlinkClick r:id="" action="ppaction://media"/>
            <a:extLst>
              <a:ext uri="{FF2B5EF4-FFF2-40B4-BE49-F238E27FC236}">
                <a16:creationId xmlns:a16="http://schemas.microsoft.com/office/drawing/2014/main" id="{FEE169DE-551F-5D08-7464-F9A50C9044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8675" y="3300413"/>
            <a:ext cx="29146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469</Words>
  <Application>Microsoft Office PowerPoint</Application>
  <PresentationFormat>Panoramiczny</PresentationFormat>
  <Paragraphs>55</Paragraphs>
  <Slides>23</Slides>
  <Notes>0</Notes>
  <HiddenSlides>0</HiddenSlides>
  <MMClips>12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EOPSY Lab 5,6,7 Project Report</vt:lpstr>
      <vt:lpstr>Minimum Viable Product functionality</vt:lpstr>
      <vt:lpstr>Functionality that was needed to fulfill MVP</vt:lpstr>
      <vt:lpstr>Pure Additional Functionality</vt:lpstr>
      <vt:lpstr>Enemy base and ability to destroy it</vt:lpstr>
      <vt:lpstr>Map tiles and soldiers occupying them</vt:lpstr>
      <vt:lpstr>One type of soldier</vt:lpstr>
      <vt:lpstr>One squad</vt:lpstr>
      <vt:lpstr>One soldier formation</vt:lpstr>
      <vt:lpstr>Soldier spawning</vt:lpstr>
      <vt:lpstr>Soldier attributes</vt:lpstr>
      <vt:lpstr>Soldier Communication </vt:lpstr>
      <vt:lpstr>Soldier attack</vt:lpstr>
      <vt:lpstr>Player orders</vt:lpstr>
      <vt:lpstr>Enemy</vt:lpstr>
      <vt:lpstr>Various Managers</vt:lpstr>
      <vt:lpstr>Tick System</vt:lpstr>
      <vt:lpstr>Player Interrupt</vt:lpstr>
      <vt:lpstr>Movement</vt:lpstr>
      <vt:lpstr>Ally/enemy text above soldiers</vt:lpstr>
      <vt:lpstr>Tile sprites</vt:lpstr>
      <vt:lpstr>Different Map Sizes</vt:lpstr>
      <vt:lpstr>Entity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Domański</dc:creator>
  <cp:lastModifiedBy>Domański Maciej (STUD)</cp:lastModifiedBy>
  <cp:revision>2</cp:revision>
  <dcterms:created xsi:type="dcterms:W3CDTF">2022-06-10T08:22:36Z</dcterms:created>
  <dcterms:modified xsi:type="dcterms:W3CDTF">2022-06-10T10:34:14Z</dcterms:modified>
</cp:coreProperties>
</file>